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0" r:id="rId5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2618"/>
    <a:srgbClr val="4C5B31"/>
    <a:srgbClr val="69B3E7"/>
    <a:srgbClr val="0C2340"/>
    <a:srgbClr val="C810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8" autoAdjust="0"/>
    <p:restoredTop sz="94658" autoAdjust="0"/>
  </p:normalViewPr>
  <p:slideViewPr>
    <p:cSldViewPr snapToGrid="0" snapToObjects="1" showGuides="1">
      <p:cViewPr varScale="1">
        <p:scale>
          <a:sx n="68" d="100"/>
          <a:sy n="68" d="100"/>
        </p:scale>
        <p:origin x="-726" y="-108"/>
      </p:cViewPr>
      <p:guideLst>
        <p:guide orient="horz" pos="2160"/>
        <p:guide pos="5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1D14E-1CF0-EE4C-8648-D3964342D24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AC2C-AB73-B94B-9F0B-4E814632498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5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AC2C-AB73-B94B-9F0B-4E81463249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57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017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32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9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71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1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98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91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42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11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91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42CD7-8750-9549-94B1-FF98B10C2487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1A7F-CAD7-4542-A1A3-495DF5AEE7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43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SV_dk_red_80pct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6" y="6311329"/>
            <a:ext cx="990600" cy="355600"/>
          </a:xfrm>
          <a:prstGeom prst="rect">
            <a:avLst/>
          </a:prstGeom>
        </p:spPr>
      </p:pic>
      <p:pic>
        <p:nvPicPr>
          <p:cNvPr id="11" name="Billede 10" descr="FSU-logo + DK-tex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7026" y="237524"/>
            <a:ext cx="1724980" cy="849404"/>
          </a:xfrm>
          <a:prstGeom prst="rect">
            <a:avLst/>
          </a:prstGeom>
        </p:spPr>
      </p:pic>
      <p:sp>
        <p:nvSpPr>
          <p:cNvPr id="12" name="Undertitel 2"/>
          <p:cNvSpPr txBox="1">
            <a:spLocks/>
          </p:cNvSpPr>
          <p:nvPr userDrawn="1"/>
        </p:nvSpPr>
        <p:spPr>
          <a:xfrm>
            <a:off x="2035549" y="6378216"/>
            <a:ext cx="4325509" cy="428915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da-DK" sz="1100" b="1" kern="0" cap="all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800" b="1" kern="0" cap="all" dirty="0">
                <a:solidFill>
                  <a:srgbClr val="E42618"/>
                </a:solidFill>
                <a:latin typeface="Arial" pitchFamily="34" charset="0"/>
                <a:cs typeface="Arial" pitchFamily="34" charset="0"/>
              </a:rPr>
              <a:t>Militær Konkurrenceidræt</a:t>
            </a:r>
            <a:endParaRPr lang="da-DK" sz="900" b="1" kern="0" cap="all" dirty="0">
              <a:solidFill>
                <a:srgbClr val="E426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6307835" y="6383321"/>
            <a:ext cx="25761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1035050">
              <a:spcBef>
                <a:spcPts val="0"/>
              </a:spcBef>
              <a:defRPr/>
            </a:pPr>
            <a:r>
              <a:rPr lang="da-DK" sz="800" b="1" cap="all" dirty="0">
                <a:solidFill>
                  <a:srgbClr val="E42618"/>
                </a:solidFill>
                <a:latin typeface="Arial" pitchFamily="34" charset="0"/>
                <a:cs typeface="Arial" pitchFamily="34" charset="0"/>
              </a:rPr>
              <a:t>Februar 2017</a:t>
            </a:r>
            <a:endParaRPr lang="da-DK" sz="800" b="1" cap="none" baseline="0" dirty="0">
              <a:solidFill>
                <a:srgbClr val="E4261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Billede 14" descr="CFI-logo + DK_RØD-tex.png"/>
          <p:cNvPicPr>
            <a:picLocks noChangeAspect="1"/>
          </p:cNvPicPr>
          <p:nvPr userDrawn="1"/>
        </p:nvPicPr>
        <p:blipFill>
          <a:blip r:embed="rId15"/>
          <a:srcRect l="-13102" b="21087"/>
          <a:stretch>
            <a:fillRect/>
          </a:stretch>
        </p:blipFill>
        <p:spPr>
          <a:xfrm>
            <a:off x="7731503" y="182780"/>
            <a:ext cx="1102642" cy="714369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6543669" y="903435"/>
            <a:ext cx="2392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dirty="0">
                <a:solidFill>
                  <a:srgbClr val="FF0000"/>
                </a:solidFill>
              </a:rPr>
              <a:t>CENTER</a:t>
            </a:r>
            <a:r>
              <a:rPr lang="da-DK" sz="1000" b="1" baseline="0" dirty="0">
                <a:solidFill>
                  <a:srgbClr val="FF0000"/>
                </a:solidFill>
              </a:rPr>
              <a:t> FOR MILITÆR FYSISK TRÆNING</a:t>
            </a:r>
            <a:endParaRPr lang="da-DK" sz="1000" b="1" dirty="0">
              <a:solidFill>
                <a:srgbClr val="FF0000"/>
              </a:solidFill>
            </a:endParaRP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6775715" y="940286"/>
            <a:ext cx="20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990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otterup@gmail.co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4161">
            <a:off x="6890552" y="2355963"/>
            <a:ext cx="1788304" cy="134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2327" y="963772"/>
            <a:ext cx="841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cap="all" dirty="0">
                <a:latin typeface="Arial"/>
                <a:cs typeface="Arial"/>
              </a:rPr>
              <a:t>SEJLSPORT</a:t>
            </a:r>
          </a:p>
          <a:p>
            <a:pPr algn="ctr"/>
            <a:r>
              <a:rPr lang="en-US" sz="3000" b="1" cap="all" dirty="0">
                <a:latin typeface="Arial"/>
                <a:cs typeface="Arial"/>
              </a:rPr>
              <a:t>Forsvarets </a:t>
            </a:r>
            <a:r>
              <a:rPr lang="en-US" sz="3000" b="1" cap="all" dirty="0" err="1">
                <a:latin typeface="Arial"/>
                <a:cs typeface="Arial"/>
              </a:rPr>
              <a:t>mesterskab</a:t>
            </a:r>
            <a:r>
              <a:rPr lang="en-US" sz="3000" b="1" cap="all" dirty="0">
                <a:latin typeface="Arial"/>
                <a:cs typeface="Arial"/>
              </a:rPr>
              <a:t> 2018</a:t>
            </a:r>
            <a:endParaRPr lang="en-US" sz="3000" cap="all"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7026" y="1946156"/>
            <a:ext cx="839746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824">
            <a:off x="534335" y="4217288"/>
            <a:ext cx="2756101" cy="192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13" y="2204385"/>
            <a:ext cx="2811744" cy="184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kstboks 11"/>
          <p:cNvSpPr txBox="1"/>
          <p:nvPr/>
        </p:nvSpPr>
        <p:spPr>
          <a:xfrm>
            <a:off x="3691010" y="5141561"/>
            <a:ext cx="499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4. – 6. september 2018 Holmen, København</a:t>
            </a:r>
          </a:p>
          <a:p>
            <a:r>
              <a:rPr lang="da-DK" dirty="0"/>
              <a:t>Ynglinge: 3 mands besætninger</a:t>
            </a:r>
          </a:p>
          <a:p>
            <a:r>
              <a:rPr lang="da-DK" dirty="0"/>
              <a:t>Tilmelding inden 17. august 2018</a:t>
            </a:r>
          </a:p>
          <a:p>
            <a:r>
              <a:rPr lang="da-DK" dirty="0"/>
              <a:t>Kontakt </a:t>
            </a:r>
            <a:r>
              <a:rPr lang="da-DK" dirty="0">
                <a:hlinkClick r:id="rId6"/>
              </a:rPr>
              <a:t>gotterup@gmail.com</a:t>
            </a:r>
            <a:r>
              <a:rPr lang="da-DK" dirty="0"/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655" y="2200490"/>
            <a:ext cx="3614795" cy="2712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8753">
            <a:off x="6527979" y="3413385"/>
            <a:ext cx="2053979" cy="1540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41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D37503CF3F64E94BE4880DB5B2DCA" ma:contentTypeVersion="0" ma:contentTypeDescription="Create a new document." ma:contentTypeScope="" ma:versionID="93d7a35359e106063a2ce0d2a581fd4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2CCE65D-B5E2-4787-9E7E-298DCE9EE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A8A83-6616-4286-AC01-841E9077D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C2248CC-2E81-4773-BD91-69A4C12CD7B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28</Words>
  <Application>Microsoft Office PowerPoint</Application>
  <PresentationFormat>Skærmshow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Office Theme</vt:lpstr>
      <vt:lpstr>Dias nummer 1</vt:lpstr>
    </vt:vector>
  </TitlesOfParts>
  <Company>Forsvarets Mediecenter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Bjarne Valdemar Jensen</dc:creator>
  <cp:lastModifiedBy>Mikkel Soelberg</cp:lastModifiedBy>
  <cp:revision>60</cp:revision>
  <dcterms:created xsi:type="dcterms:W3CDTF">2013-10-21T11:37:04Z</dcterms:created>
  <dcterms:modified xsi:type="dcterms:W3CDTF">2018-06-13T12:12:37Z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0x0101007D7D37503CF3F64E94BE4880DB5B2DCA</vt:lpwstr>
  </property>
  <property fmtid="{D5CDD505-2E9C-101B-9397-08002B2CF9AE}" pid="3" name="command">
    <vt:lpwstr/>
  </property>
  <property fmtid="{D5CDD505-2E9C-101B-9397-08002B2CF9AE}" pid="4" name="title">
    <vt:lpwstr>Flyer Forsvarets Mesterskab i Sejlsport . (DOR1760607)</vt:lpwstr>
  </property>
  <property fmtid="{D5CDD505-2E9C-101B-9397-08002B2CF9AE}" pid="5" name="path">
    <vt:lpwstr>C:\Users\FSU-CM~2\AppData\Local\Temp\Scanjour\Captia\SJ20180613121203973 [DOR1760607].PPTX</vt:lpwstr>
  </property>
</Properties>
</file>